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8"/>
    <a:srgbClr val="FFFEF2"/>
    <a:srgbClr val="333333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399E5-5177-1A23-9B3D-4B255BFE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5B67F8-8FB5-3EDF-34D2-CADDDA3D0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2EB9A-1BBD-61A2-685B-48CCC67C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9F302-26BD-82DF-B0EA-76B66A1F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760C9-DF03-D3DC-C47D-B923DEBF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9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E8D33-2519-D53A-B0A5-B80E061D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E156C-24E6-F0E0-5956-3C1E8B7C6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8247F-872A-A890-04D5-977E6055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7E68F-83D3-C301-F2C6-4D42E335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B69CA-1DD0-7688-EC55-FD7108AA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2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D7E2F8-0B1C-C057-630B-75877C9C6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A5526-9317-3159-CD1C-B2379322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FBE16-3E0A-1129-B68F-778EB476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2978D-7CED-176B-3614-8067A4ED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E0B4-1865-6736-FA68-DCACF4B2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7F23F-5F78-19DE-A43E-7E085A51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78AD9-D79C-0539-4C6A-A5E660FB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4918D-00B2-3CC6-35EA-B55C29BF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0584A-3D45-8694-C9DC-208BE34C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01396-6FBA-9E4A-C805-8245E5C4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5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040E-401A-F70E-BA5F-DDC74BFB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C2DB0-8F19-183A-933F-8E3222B47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96F26-0FD0-BCC9-BE4F-FF8E8799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0F2DE-0EF3-5E36-E243-B5AAD99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235D6-1C19-42F8-92F5-F42BA7E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1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9CE7B-89C9-8ED4-EA4A-37155D29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0F6BD-319C-BC31-1263-EACB7B91B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8AE4D-FD35-9998-86D2-95BD7486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C9461-F642-5128-4BD9-0D15DD79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B2FD5-FC23-E181-BB06-0E211A57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10C28-0D04-E946-627A-3345E76C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2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7637B-1EF7-E1BE-E19F-EA8AF059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19E2F-74DF-8950-165A-0C8A7550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BB952-3601-DCCC-3835-A6D5BFB7A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BEC3DB-B100-2E61-2F47-5452A3949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061A0-01EC-9818-B774-64F2D4030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1B6DB5-C186-94F5-DDBC-8A3E77AD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6E7764-11BF-A3C5-E155-A15E1BEE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155BC3-A6F8-B802-420E-96BCA3E2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2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B7F41-B126-9C98-0A01-094625BF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1B6987-DD0A-FFC2-9240-53D24BE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B0CD72-7ED8-0EEA-9F52-EF9CB4B0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C2A05-5A9A-866C-517F-DC68C546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9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01EFF3-B379-F51E-2C71-EEEF5B18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F47679-E816-72A7-80EC-8A6BB163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E8DDA-63BD-0022-D616-68F5D72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7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EA0E1-2F74-9720-3BA5-F6173A8C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2F692-98B3-9A12-CE7F-B17FBCF1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1D5D1-9856-7F1F-8024-F008AD5BC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3E9A6-3A50-0EB6-5517-6F0C17C6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FCAFF-FC5F-6151-936D-969B410D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43E9E-B5E7-1AE5-17A7-E857BFC5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B235-0CB3-D163-6340-9F256633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BCD445-97D1-63F2-6624-0A1F66502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12A0A-BD00-82FA-C24B-48C44378A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30911-59FB-E93F-F37D-A6AA1A70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FCEB-F1C9-B54E-8686-4F5FE244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81B6F-39C1-95EE-FCD9-76B0089D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2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40035-22AA-7DC7-7C04-C53944AA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5EB37-79AB-8615-8E63-3EFD751D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D96E-0470-75BB-1FD2-B12A40B3B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0EE5C-AE3C-9869-EB61-A4DB8876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A44DD-8DF0-854B-146C-BD356D7F4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4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62" y="1006679"/>
            <a:ext cx="7800716" cy="4680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3942359" y="80282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FED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웹프로젝트 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 발표회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3942359" y="565507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발표자  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우새미</a:t>
            </a:r>
          </a:p>
        </p:txBody>
      </p:sp>
    </p:spTree>
    <p:extLst>
      <p:ext uri="{BB962C8B-B14F-4D97-AF65-F5344CB8AC3E}">
        <p14:creationId xmlns:p14="http://schemas.microsoft.com/office/powerpoint/2010/main" val="40089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00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447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제작기법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1040236" y="4614406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사용한 </a:t>
            </a:r>
            <a:r>
              <a:rPr lang="en-US" altLang="ko-KR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1040236" y="5147171"/>
            <a:ext cx="4479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 err="1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VueJS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데이터를 다뤄보는 것을 중점으로 작업을 진행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부가적인 기능은 </a:t>
            </a:r>
            <a:r>
              <a:rPr lang="en-US" altLang="ko-KR" sz="1400" spc="-100" dirty="0" err="1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javascript</a:t>
            </a:r>
            <a:r>
              <a:rPr lang="en-US" altLang="ko-KR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 jQuery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</a:t>
            </a:r>
            <a:endParaRPr lang="en-US" altLang="ko-KR" sz="1400" spc="-100" dirty="0" smtClean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59" y="1941342"/>
            <a:ext cx="1974888" cy="171156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00220" y="1647568"/>
            <a:ext cx="5894526" cy="2294942"/>
            <a:chOff x="1040236" y="1994771"/>
            <a:chExt cx="4110953" cy="16005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36" y="2078695"/>
              <a:ext cx="2438400" cy="14577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653" y="1994771"/>
              <a:ext cx="1600536" cy="160053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64" y="1765926"/>
            <a:ext cx="2188284" cy="21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447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</a:t>
            </a: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28994E-D7AE-DF57-91F5-0D84388F6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4406"/>
            <a:ext cx="1651574" cy="5573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2AF81D-FAFD-C8F6-D4B0-A52E387CA04B}"/>
              </a:ext>
            </a:extLst>
          </p:cNvPr>
          <p:cNvGrpSpPr/>
          <p:nvPr/>
        </p:nvGrpSpPr>
        <p:grpSpPr>
          <a:xfrm>
            <a:off x="4084589" y="973123"/>
            <a:ext cx="1791535" cy="5592544"/>
            <a:chOff x="3522526" y="973123"/>
            <a:chExt cx="1791535" cy="55925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E69086-63AA-287E-8A64-17C221DC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4406"/>
              <a:ext cx="1783852" cy="559126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CD8A42E-DA11-DD5F-A18B-26ADD7A3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3123"/>
              <a:ext cx="1791535" cy="90183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6828636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이솝 홈페이지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B9EB4-0777-EC2E-24DE-6020DD89C6DF}"/>
              </a:ext>
            </a:extLst>
          </p:cNvPr>
          <p:cNvSpPr txBox="1"/>
          <p:nvPr/>
        </p:nvSpPr>
        <p:spPr>
          <a:xfrm>
            <a:off x="6828636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리뉴얼 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6828637" y="2053129"/>
            <a:ext cx="40686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사이트가 전체적으로 단조롭고 영역 구분이 모호함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이미지가 좌측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우측 번갈아 반복되는 정렬로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언뜻 정리가 되어있지 않은 느낌을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주고 산만함</a:t>
            </a:r>
            <a:endParaRPr lang="ko-KR" altLang="en-US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3253020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Consolas" panose="020B0609020204030204" pitchFamily="49" charset="0"/>
                <a:ea typeface="Noto Sans KR Light" panose="020B0300000000000000" pitchFamily="34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Consolas" panose="020B0609020204030204" pitchFamily="49" charset="0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6828636" y="4517007"/>
            <a:ext cx="38365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반복되는 구성의 지루함을 덜어내기 위해 섹션으로 영역을 나눠 </a:t>
            </a:r>
            <a:r>
              <a:rPr lang="ko-KR" altLang="en-US" sz="1400" spc="-100" dirty="0" err="1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구분감</a:t>
            </a:r>
            <a:r>
              <a:rPr lang="en-US" altLang="ko-KR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생성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많은 양의 데이터를 효과적으로 담기 위해 슬라이드 활용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多</a:t>
            </a:r>
            <a:endParaRPr lang="en-US" altLang="ko-KR" sz="1400" spc="-100" dirty="0" smtClean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서브페이지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2963065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Consolas" panose="020B0609020204030204" pitchFamily="49" charset="0"/>
                <a:ea typeface="Noto Sans KR Medium" panose="020B0600000000000000" pitchFamily="34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Consolas" panose="020B0609020204030204" pitchFamily="49" charset="0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CA05-930A-6B27-C20B-F688D1FAD0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3123"/>
            <a:ext cx="1451905" cy="5573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/>
          <p:cNvGrpSpPr/>
          <p:nvPr/>
        </p:nvGrpSpPr>
        <p:grpSpPr>
          <a:xfrm>
            <a:off x="3801585" y="973123"/>
            <a:ext cx="2723906" cy="5551377"/>
            <a:chOff x="3801585" y="973123"/>
            <a:chExt cx="2723906" cy="55513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585" y="973123"/>
              <a:ext cx="2723906" cy="555137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437" y="1434658"/>
              <a:ext cx="907849" cy="1191910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99149-B87B-AEC1-027E-9CE25C721648}"/>
              </a:ext>
            </a:extLst>
          </p:cNvPr>
          <p:cNvSpPr/>
          <p:nvPr/>
        </p:nvSpPr>
        <p:spPr>
          <a:xfrm>
            <a:off x="3840269" y="2626567"/>
            <a:ext cx="939989" cy="3110458"/>
          </a:xfrm>
          <a:prstGeom prst="rect">
            <a:avLst/>
          </a:prstGeom>
          <a:solidFill>
            <a:srgbClr val="F6F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7152833" y="4517007"/>
            <a:ext cx="38365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원하는 정보를 쉽게 찾을 수 있도록 서브페이지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구성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한눈에 보기 쉽고 통일감 있도록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한쪽 방향으로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제품 이미지들 나열</a:t>
            </a:r>
            <a:endParaRPr lang="en-US" altLang="ko-KR" sz="1400" spc="-100" dirty="0" smtClean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형태의 유사성을 만들어서 정리된 레이아웃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(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누끼이미지에 이미지 박스 추가</a:t>
            </a:r>
            <a:r>
              <a:rPr lang="en-US" altLang="ko-KR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7152833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이솝 홈페이지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B9EB4-0777-EC2E-24DE-6020DD89C6DF}"/>
              </a:ext>
            </a:extLst>
          </p:cNvPr>
          <p:cNvSpPr txBox="1"/>
          <p:nvPr/>
        </p:nvSpPr>
        <p:spPr>
          <a:xfrm>
            <a:off x="7152833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리뉴얼 방향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7152834" y="2053129"/>
            <a:ext cx="39114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한눈에 들어오지 않는 레이아웃</a:t>
            </a:r>
            <a:endParaRPr lang="en-US" altLang="ko-KR" sz="1400" spc="-100" dirty="0" smtClean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열 마다 통일성 없는 개수의 이미지 나열과 꽉 채운 화면에 피로도가</a:t>
            </a:r>
            <a:r>
              <a:rPr lang="en-US" altLang="ko-KR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높아짐</a:t>
            </a:r>
            <a:endParaRPr lang="en-US" altLang="ko-KR" sz="1400" spc="-100" dirty="0" smtClean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누끼이미지로 여백이 제각각 생겨 디자인 완성도가 떨어져 보임</a:t>
            </a:r>
            <a:endParaRPr lang="ko-KR" altLang="en-US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상세페이지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68B2B9-1B02-8FB6-B824-D3678570A7E3}"/>
              </a:ext>
            </a:extLst>
          </p:cNvPr>
          <p:cNvGrpSpPr/>
          <p:nvPr/>
        </p:nvGrpSpPr>
        <p:grpSpPr>
          <a:xfrm>
            <a:off x="859871" y="1171757"/>
            <a:ext cx="2366840" cy="4823669"/>
            <a:chOff x="3352524" y="973123"/>
            <a:chExt cx="2366840" cy="48236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24" y="973123"/>
              <a:ext cx="2366840" cy="4823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374157"/>
              <a:ext cx="788843" cy="10356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C99149-B87B-AEC1-027E-9CE25C721648}"/>
                </a:ext>
              </a:extLst>
            </p:cNvPr>
            <p:cNvSpPr/>
            <p:nvPr/>
          </p:nvSpPr>
          <p:spPr>
            <a:xfrm>
              <a:off x="3386137" y="2409824"/>
              <a:ext cx="816770" cy="2702720"/>
            </a:xfrm>
            <a:prstGeom prst="rect">
              <a:avLst/>
            </a:prstGeom>
            <a:solidFill>
              <a:srgbClr val="F6F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56928-4AD1-330B-832B-CD5E3DDDA47C}"/>
              </a:ext>
            </a:extLst>
          </p:cNvPr>
          <p:cNvSpPr/>
          <p:nvPr/>
        </p:nvSpPr>
        <p:spPr>
          <a:xfrm>
            <a:off x="1710254" y="1572791"/>
            <a:ext cx="499546" cy="483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6F4F12-4899-E6EC-7439-E4E9EECEF229}"/>
              </a:ext>
            </a:extLst>
          </p:cNvPr>
          <p:cNvGrpSpPr/>
          <p:nvPr/>
        </p:nvGrpSpPr>
        <p:grpSpPr>
          <a:xfrm>
            <a:off x="4101029" y="1171757"/>
            <a:ext cx="7071794" cy="3615567"/>
            <a:chOff x="4101029" y="1650381"/>
            <a:chExt cx="7391188" cy="377886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F35758-D33E-279A-A215-FE0DD726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99" y="1678954"/>
              <a:ext cx="7365118" cy="37502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6E71C1-CFBE-87A1-1B81-66FF267C734F}"/>
                </a:ext>
              </a:extLst>
            </p:cNvPr>
            <p:cNvSpPr/>
            <p:nvPr/>
          </p:nvSpPr>
          <p:spPr>
            <a:xfrm>
              <a:off x="4101029" y="1650381"/>
              <a:ext cx="7391188" cy="377886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EBB723-37E8-BA6B-B0A2-78AAAA727FE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09800" y="1857375"/>
            <a:ext cx="1891229" cy="112216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33D76A-E1A5-4DDC-54BF-E0C1CD7A0E0C}"/>
              </a:ext>
            </a:extLst>
          </p:cNvPr>
          <p:cNvSpPr txBox="1"/>
          <p:nvPr/>
        </p:nvSpPr>
        <p:spPr>
          <a:xfrm>
            <a:off x="4125973" y="5010824"/>
            <a:ext cx="475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VUEX</a:t>
            </a:r>
            <a:r>
              <a:rPr lang="ko-KR" altLang="en-US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적극 활용해 서브페이지와 상세페이지 연동</a:t>
            </a: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지정된 데이터를 불러오는 방식으로 데이터를 효율적으로 다루는 상세페이지 구성</a:t>
            </a: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5667377" y="2616595"/>
            <a:ext cx="4307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로그인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페이지 제작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위시리스트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장바구니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 구현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미디어 쿼리 진행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580284" y="2530870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추후예정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1447DD-959A-526B-4795-03F0EC28C37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4C15FC-0F71-163F-E042-5E73C73B56D5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37DD7-7B0C-1182-7BEF-63A6E6E60DEF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추후예정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F44C0-203B-484B-AF00-B6C43723D0B5}"/>
              </a:ext>
            </a:extLst>
          </p:cNvPr>
          <p:cNvSpPr txBox="1"/>
          <p:nvPr/>
        </p:nvSpPr>
        <p:spPr>
          <a:xfrm>
            <a:off x="3978530" y="2363872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</a:t>
            </a:r>
            <a:endParaRPr lang="ko-KR" altLang="en-US" sz="3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233612" y="2187970"/>
            <a:ext cx="7724775" cy="175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  <a:r>
              <a:rPr lang="en-US" altLang="ko-KR" sz="8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8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182</Words>
  <Application>Microsoft Office PowerPoint</Application>
  <PresentationFormat>와이드스크린</PresentationFormat>
  <Paragraphs>40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Noto Sans KR Light</vt:lpstr>
      <vt:lpstr>Noto Sans KR Medium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영주</dc:creator>
  <cp:lastModifiedBy>user</cp:lastModifiedBy>
  <cp:revision>192</cp:revision>
  <dcterms:created xsi:type="dcterms:W3CDTF">2023-05-18T12:45:14Z</dcterms:created>
  <dcterms:modified xsi:type="dcterms:W3CDTF">2023-05-19T01:44:47Z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